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9"/>
  </p:notesMasterIdLst>
  <p:sldIdLst>
    <p:sldId id="292" r:id="rId2"/>
    <p:sldId id="345" r:id="rId3"/>
    <p:sldId id="349" r:id="rId4"/>
    <p:sldId id="346" r:id="rId5"/>
    <p:sldId id="350" r:id="rId6"/>
    <p:sldId id="347" r:id="rId7"/>
    <p:sldId id="351" r:id="rId8"/>
    <p:sldId id="348" r:id="rId9"/>
    <p:sldId id="282" r:id="rId10"/>
    <p:sldId id="33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355" r:id="rId24"/>
    <p:sldId id="356" r:id="rId25"/>
    <p:sldId id="357" r:id="rId26"/>
    <p:sldId id="35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95" r:id="rId40"/>
    <p:sldId id="296" r:id="rId41"/>
    <p:sldId id="340" r:id="rId42"/>
    <p:sldId id="341" r:id="rId43"/>
    <p:sldId id="293" r:id="rId44"/>
    <p:sldId id="310" r:id="rId45"/>
    <p:sldId id="294" r:id="rId46"/>
    <p:sldId id="352" r:id="rId47"/>
    <p:sldId id="353" r:id="rId48"/>
    <p:sldId id="354" r:id="rId49"/>
    <p:sldId id="297" r:id="rId50"/>
    <p:sldId id="298" r:id="rId51"/>
    <p:sldId id="306" r:id="rId52"/>
    <p:sldId id="311" r:id="rId53"/>
    <p:sldId id="307" r:id="rId54"/>
    <p:sldId id="300" r:id="rId55"/>
    <p:sldId id="312" r:id="rId56"/>
    <p:sldId id="301" r:id="rId57"/>
    <p:sldId id="304" r:id="rId58"/>
    <p:sldId id="313" r:id="rId59"/>
    <p:sldId id="305" r:id="rId60"/>
    <p:sldId id="308" r:id="rId61"/>
    <p:sldId id="314" r:id="rId62"/>
    <p:sldId id="309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8" r:id="rId74"/>
    <p:sldId id="329" r:id="rId75"/>
    <p:sldId id="330" r:id="rId76"/>
    <p:sldId id="334" r:id="rId77"/>
    <p:sldId id="335" r:id="rId78"/>
    <p:sldId id="336" r:id="rId79"/>
    <p:sldId id="337" r:id="rId80"/>
    <p:sldId id="342" r:id="rId81"/>
    <p:sldId id="343" r:id="rId82"/>
    <p:sldId id="344" r:id="rId83"/>
    <p:sldId id="326" r:id="rId84"/>
    <p:sldId id="327" r:id="rId85"/>
    <p:sldId id="331" r:id="rId86"/>
    <p:sldId id="332" r:id="rId87"/>
    <p:sldId id="359" r:id="rId88"/>
    <p:sldId id="360" r:id="rId89"/>
    <p:sldId id="361" r:id="rId90"/>
    <p:sldId id="362" r:id="rId91"/>
    <p:sldId id="338" r:id="rId92"/>
    <p:sldId id="339" r:id="rId93"/>
    <p:sldId id="363" r:id="rId94"/>
    <p:sldId id="364" r:id="rId95"/>
    <p:sldId id="365" r:id="rId96"/>
    <p:sldId id="366" r:id="rId97"/>
    <p:sldId id="283" r:id="rId98"/>
    <p:sldId id="284" r:id="rId99"/>
    <p:sldId id="286" r:id="rId100"/>
    <p:sldId id="287" r:id="rId101"/>
    <p:sldId id="288" r:id="rId102"/>
    <p:sldId id="289" r:id="rId103"/>
    <p:sldId id="290" r:id="rId104"/>
    <p:sldId id="291" r:id="rId105"/>
    <p:sldId id="302" r:id="rId106"/>
    <p:sldId id="303" r:id="rId107"/>
    <p:sldId id="281" r:id="rId108"/>
  </p:sldIdLst>
  <p:sldSz cx="2328863" cy="5572125"/>
  <p:notesSz cx="6858000" cy="91440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Gulim" panose="020B0600000101010101" pitchFamily="34" charset="-127"/>
      <p:regular r:id="rId114"/>
    </p:embeddedFont>
    <p:embeddedFont>
      <p:font typeface="Helvetica Neue" panose="02000503000000020004" pitchFamily="2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9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/>
    <p:restoredTop sz="94648"/>
  </p:normalViewPr>
  <p:slideViewPr>
    <p:cSldViewPr snapToGrid="0" showGuides="1">
      <p:cViewPr varScale="1">
        <p:scale>
          <a:sx n="143" d="100"/>
          <a:sy n="143" d="100"/>
        </p:scale>
        <p:origin x="1024" y="20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customschemas.google.com/relationships/presentationmetadata" Target="meta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103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0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99.xml"/><Relationship Id="rId5" Type="http://schemas.openxmlformats.org/officeDocument/2006/relationships/slide" Target="slide6.xml"/><Relationship Id="rId10" Type="http://schemas.openxmlformats.org/officeDocument/2006/relationships/slide" Target="slide97.xml"/><Relationship Id="rId4" Type="http://schemas.openxmlformats.org/officeDocument/2006/relationships/slide" Target="slide4.xml"/><Relationship Id="rId9" Type="http://schemas.openxmlformats.org/officeDocument/2006/relationships/slide" Target="slide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4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5.xml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1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5.xml"/><Relationship Id="rId4" Type="http://schemas.openxmlformats.org/officeDocument/2006/relationships/slide" Target="slide13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105.xml"/><Relationship Id="rId4" Type="http://schemas.openxmlformats.org/officeDocument/2006/relationships/hyperlink" Target="https://flyingdeuk.github.io/posts/RKPK-PU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BB-KIX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AA-NR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CC-CT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TT-HN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GG-NGO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49.xml"/><Relationship Id="rId7" Type="http://schemas.openxmlformats.org/officeDocument/2006/relationships/slide" Target="slide3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31.xml"/><Relationship Id="rId10" Type="http://schemas.openxmlformats.org/officeDocument/2006/relationships/slide" Target="slide41.xml"/><Relationship Id="rId4" Type="http://schemas.openxmlformats.org/officeDocument/2006/relationships/slide" Target="slide27.xml"/><Relationship Id="rId9" Type="http://schemas.openxmlformats.org/officeDocument/2006/relationships/slide" Target="slide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FF-FUK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NJ-NK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QD-TAO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76.xml"/><Relationship Id="rId3" Type="http://schemas.openxmlformats.org/officeDocument/2006/relationships/slide" Target="slide43.xml"/><Relationship Id="rId7" Type="http://schemas.openxmlformats.org/officeDocument/2006/relationships/slide" Target="slide57.xml"/><Relationship Id="rId12" Type="http://schemas.openxmlformats.org/officeDocument/2006/relationships/slide" Target="slide7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9.xml"/><Relationship Id="rId5" Type="http://schemas.openxmlformats.org/officeDocument/2006/relationships/slide" Target="slide51.xml"/><Relationship Id="rId10" Type="http://schemas.openxmlformats.org/officeDocument/2006/relationships/slide" Target="slide66.xml"/><Relationship Id="rId4" Type="http://schemas.openxmlformats.org/officeDocument/2006/relationships/slide" Target="slide46.xml"/><Relationship Id="rId9" Type="http://schemas.openxmlformats.org/officeDocument/2006/relationships/slide" Target="slide63.xml"/><Relationship Id="rId14" Type="http://schemas.openxmlformats.org/officeDocument/2006/relationships/slide" Target="slide8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TX-SHE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PD-PV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YJ-YNJ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HC-HGH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WH-WEH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slide" Target="slide9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7.xml"/><Relationship Id="rId4" Type="http://schemas.openxmlformats.org/officeDocument/2006/relationships/slide" Target="slide8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LXY-XIY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CR-CXR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TS-SG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DPP-PN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PLL-MN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PGUM-GU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23.11.5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9590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50736212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99968528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17543042"/>
              </p:ext>
            </p:extLst>
          </p:nvPr>
        </p:nvGraphicFramePr>
        <p:xfrm>
          <a:off x="98101" y="156014"/>
          <a:ext cx="2132650" cy="40233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11788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SNY 122.6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91509060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10 follow Lead-in Marking(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xxA,B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7383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(ATC)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49889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-10min,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56" y="2308901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05647" y="2325828"/>
            <a:ext cx="159050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121.7 – TPE 129.1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07755738"/>
              </p:ext>
            </p:extLst>
          </p:nvPr>
        </p:nvGraphicFramePr>
        <p:xfrm>
          <a:off x="0" y="0"/>
          <a:ext cx="2328875" cy="27235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Anti-ice </a:t>
                      </a:r>
                      <a:r>
                        <a:rPr lang="ko-KR" altLang="en-US" sz="800" dirty="0"/>
                        <a:t>필요시 </a:t>
                      </a:r>
                      <a:r>
                        <a:rPr lang="ko-KR" altLang="en-US" sz="800" dirty="0" err="1"/>
                        <a:t>이륙전</a:t>
                      </a:r>
                      <a:r>
                        <a:rPr lang="ko-KR" altLang="en-US" sz="800" dirty="0"/>
                        <a:t> 수행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불필요시 </a:t>
                      </a:r>
                      <a:r>
                        <a:rPr lang="ko-KR" altLang="en-US" sz="800" dirty="0" err="1"/>
                        <a:t>시동후</a:t>
                      </a:r>
                      <a:r>
                        <a:rPr lang="ko-KR" altLang="en-US" sz="800" dirty="0"/>
                        <a:t>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12390"/>
              </p:ext>
            </p:extLst>
          </p:nvPr>
        </p:nvGraphicFramePr>
        <p:xfrm>
          <a:off x="-12" y="2720696"/>
          <a:ext cx="2328875" cy="24912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AFTER TAKEOFF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ENG Fail</a:t>
                      </a:r>
                      <a:r>
                        <a:rPr lang="ko-KR" altLang="en-US" sz="800" dirty="0"/>
                        <a:t>시 </a:t>
                      </a:r>
                      <a:r>
                        <a:rPr lang="en-US" altLang="ko-KR" sz="800" dirty="0"/>
                        <a:t>FE+1500ft or Obstacle CLR</a:t>
                      </a:r>
                      <a:r>
                        <a:rPr lang="ko-KR" altLang="en-US" sz="800" dirty="0"/>
                        <a:t>후 수행하라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N1, Climb Thrust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No Bleed L/D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311210325"/>
              </p:ext>
            </p:extLst>
          </p:nvPr>
        </p:nvGraphicFramePr>
        <p:xfrm>
          <a:off x="0" y="0"/>
          <a:ext cx="2328875" cy="297893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NO ENGINE BLEED LANDING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GA Thrust </a:t>
                      </a:r>
                      <a:r>
                        <a:rPr lang="ko-KR" altLang="en-US" sz="800" dirty="0"/>
                        <a:t>추가 필요시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10000ft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이하에서 수행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이하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switch . . . . . .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814998136"/>
              </p:ext>
            </p:extLst>
          </p:nvPr>
        </p:nvGraphicFramePr>
        <p:xfrm>
          <a:off x="0" y="1892739"/>
          <a:ext cx="2328875" cy="30078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AIR CART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APU </a:t>
                      </a:r>
                      <a:r>
                        <a:rPr lang="ko-KR" altLang="en-US" sz="800" dirty="0"/>
                        <a:t>부작동시 </a:t>
                      </a:r>
                      <a:r>
                        <a:rPr lang="en-US" altLang="ko-KR" sz="800" dirty="0"/>
                        <a:t>AIR CART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PACK</a:t>
                      </a:r>
                      <a:r>
                        <a:rPr lang="ko-KR" altLang="en-US" sz="800" dirty="0"/>
                        <a:t>과 시동을 위해 사용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는 외부 </a:t>
                      </a:r>
                      <a:r>
                        <a:rPr lang="en-US" altLang="ko-KR" sz="800" dirty="0"/>
                        <a:t>BLEED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AIR</a:t>
                      </a:r>
                      <a:r>
                        <a:rPr lang="ko-KR" altLang="en-US" sz="800" dirty="0"/>
                        <a:t>의 역할을 함</a:t>
                      </a:r>
                      <a:r>
                        <a:rPr lang="en-US" altLang="ko-KR" sz="800" dirty="0"/>
                        <a:t>.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283027"/>
              </p:ext>
            </p:extLst>
          </p:nvPr>
        </p:nvGraphicFramePr>
        <p:xfrm>
          <a:off x="-12" y="9491"/>
          <a:ext cx="2328875" cy="1631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GND CONDITIONED AIR USE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공항 요구로 </a:t>
                      </a:r>
                      <a:r>
                        <a:rPr lang="en-US" altLang="ko-KR" sz="800" dirty="0"/>
                        <a:t>APU OFF</a:t>
                      </a:r>
                      <a:r>
                        <a:rPr lang="ko-KR" altLang="en-US" sz="800" dirty="0"/>
                        <a:t>후 기내 온도 조절을 위한 방법</a:t>
                      </a:r>
                      <a:endParaRPr lang="en-US" altLang="ko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Cart</a:t>
                      </a:r>
                      <a:r>
                        <a:rPr lang="ko-KR" altLang="en-US" sz="800" dirty="0"/>
                        <a:t>와는 다르며 단순 에어컨 기능만 함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후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49081784"/>
              </p:ext>
            </p:extLst>
          </p:nvPr>
        </p:nvGraphicFramePr>
        <p:xfrm>
          <a:off x="0" y="2391489"/>
          <a:ext cx="2328875" cy="28607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ENG CROSSBLEED START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#1 ENGBLEED </a:t>
                      </a:r>
                      <a:r>
                        <a:rPr lang="ko-KR" altLang="en-US" sz="800" dirty="0"/>
                        <a:t>로 </a:t>
                      </a:r>
                      <a:r>
                        <a:rPr lang="en-US" altLang="ko-KR" sz="800" dirty="0"/>
                        <a:t>#2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ENG START</a:t>
                      </a:r>
                      <a:endParaRPr sz="8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thrust lever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790853"/>
              </p:ext>
            </p:extLst>
          </p:nvPr>
        </p:nvGraphicFramePr>
        <p:xfrm>
          <a:off x="-12" y="9491"/>
          <a:ext cx="2328875" cy="234045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STARTING with GND AIR SOURCE</a:t>
                      </a:r>
                      <a:endParaRPr sz="1100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#1 ENG </a:t>
                      </a:r>
                      <a:r>
                        <a:rPr lang="ko-KR" altLang="en-US" sz="800" dirty="0"/>
                        <a:t>먼저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우측에 </a:t>
                      </a:r>
                      <a:r>
                        <a:rPr lang="en-US" altLang="ko-KR" sz="800" dirty="0"/>
                        <a:t>AIR CART, GPU </a:t>
                      </a:r>
                      <a:r>
                        <a:rPr lang="ko-KR" altLang="en-US" sz="800" dirty="0"/>
                        <a:t>연결됨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27732</TotalTime>
  <Words>21522</Words>
  <Application>Microsoft Macintosh PowerPoint</Application>
  <PresentationFormat>사용자 지정</PresentationFormat>
  <Paragraphs>5809</Paragraphs>
  <Slides>107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4" baseType="lpstr">
      <vt:lpstr>Calibri</vt:lpstr>
      <vt:lpstr>Wingdings</vt:lpstr>
      <vt:lpstr>Britannic Bold</vt:lpstr>
      <vt:lpstr>Helvetica Neue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182</cp:revision>
  <dcterms:created xsi:type="dcterms:W3CDTF">2022-05-17T08:00:10Z</dcterms:created>
  <dcterms:modified xsi:type="dcterms:W3CDTF">2023-11-05T08:02:35Z</dcterms:modified>
</cp:coreProperties>
</file>